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"/>
  </p:notesMasterIdLst>
  <p:sldIdLst>
    <p:sldId id="269" r:id="rId3"/>
    <p:sldId id="271" r:id="rId4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88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5C2372-5E3A-444C-AB52-9FD5B66E4BB8}" type="datetimeFigureOut">
              <a:rPr lang="sk-SK" smtClean="0"/>
              <a:t>19. 10. 2026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D368C5-EF67-4B44-A4AC-2C72AB213E8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40267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477D82-F715-4DE7-81F6-024CA2D447B4}" type="slidenum">
              <a:rPr lang="sk-SK" smtClean="0"/>
              <a:pPr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22863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EC2772-35A6-3D34-74CD-08D2340A03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36C5AF5-4EC9-FE12-CD1E-9A4AE0BC86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EC642CF-7890-6BB3-BA78-D61D719EF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E23C5-09DC-42AF-BA96-4E5B9A224E28}" type="datetimeFigureOut">
              <a:rPr lang="sk-SK" smtClean="0"/>
              <a:t>19. 10. 2026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E854367-00AB-3C34-0083-E32C5E1A2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BE16D0E2-F649-E14B-23FD-6DFCADFF5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93FE-AC8E-470A-B452-DEC278A65A2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34931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843D9B-4250-1F34-B5C7-E6866B4AB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D921D56-6B00-11B4-142E-3DA03C7CF4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C16DA359-1661-6B5C-2F09-74F1175EE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E23C5-09DC-42AF-BA96-4E5B9A224E28}" type="datetimeFigureOut">
              <a:rPr lang="sk-SK" smtClean="0"/>
              <a:t>19. 10. 2026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C9457E82-F8DE-8035-8654-A3FCE90D4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15A89F4-EFDA-388A-3D89-EAE358C92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93FE-AC8E-470A-B452-DEC278A65A2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06901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3ACDA6-68C7-EBAC-A03D-53D14FB95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5D595DE-D961-7AF1-88F8-E905082976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BA39C70-2694-B222-4073-D567E1B55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E23C5-09DC-42AF-BA96-4E5B9A224E28}" type="datetimeFigureOut">
              <a:rPr lang="sk-SK" smtClean="0"/>
              <a:t>19. 10. 2026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90DEAB5-9BE3-D0B6-DE2A-2082C1A81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B2E68FFC-AC01-7F99-0784-864AEFAB1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93FE-AC8E-470A-B452-DEC278A65A2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29536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B9BADD-066A-BE22-B40D-8C68D93C7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12FAF29-2219-1759-C23B-B4739824E4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D9E40B7D-ADEC-F17B-8C40-7466579E70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482DBECF-383E-B34B-F447-3080FCD38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E23C5-09DC-42AF-BA96-4E5B9A224E28}" type="datetimeFigureOut">
              <a:rPr lang="sk-SK" smtClean="0"/>
              <a:t>19. 10. 2026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EFDC3A36-188C-3DC3-F988-6F13295FC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97FD7869-D433-6FD1-3FAE-F1C679647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93FE-AC8E-470A-B452-DEC278A65A2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78419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DD5ADB-E1D4-22E4-6A6F-074B9F841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C0B23D6-10A5-0F56-7BD6-E4C8DEA483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B4F513E4-C6E7-DAF8-257C-25D056626D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A7115FB4-D846-BA3D-505B-453350B62A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CF55EC56-D994-136D-4347-4FBB410CEB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548D5850-1270-2863-9D76-2DCFA9AC6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E23C5-09DC-42AF-BA96-4E5B9A224E28}" type="datetimeFigureOut">
              <a:rPr lang="sk-SK" smtClean="0"/>
              <a:t>19. 10. 2026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2F984E9B-9AE1-60AC-D3EC-D83E8A913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86D11561-1C70-F8A2-D7C3-1083F4547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93FE-AC8E-470A-B452-DEC278A65A2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24047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6BFA83-12DE-B015-0156-D003FC33D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9FFD2135-5134-73BF-901C-98153555A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E23C5-09DC-42AF-BA96-4E5B9A224E28}" type="datetimeFigureOut">
              <a:rPr lang="sk-SK" smtClean="0"/>
              <a:t>19. 10. 2026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6A16825C-F387-96B7-ED14-790E1A202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AEF9C196-7C7E-2938-55E6-7893A313A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93FE-AC8E-470A-B452-DEC278A65A2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10333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724889AB-5FC1-6F95-EDE3-327C67300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E23C5-09DC-42AF-BA96-4E5B9A224E28}" type="datetimeFigureOut">
              <a:rPr lang="sk-SK" smtClean="0"/>
              <a:t>19. 10. 2026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DBD677B1-6318-AF7D-BF8E-2448F271E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93DF5F10-5D86-30A0-B18F-E41E28ECE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93FE-AC8E-470A-B452-DEC278A65A2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36795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611FD4C-AE1E-F57F-8F9F-ECA337316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3136F08-AB45-6279-E644-20E0EA6C4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DB10761-2510-1784-CBC9-6F4D802AA3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39D38AA8-3188-3678-42EA-5A0CD63C4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E23C5-09DC-42AF-BA96-4E5B9A224E28}" type="datetimeFigureOut">
              <a:rPr lang="sk-SK" smtClean="0"/>
              <a:t>19. 10. 2026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22AFF36D-8991-5912-941B-B9EB57927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30C7B76-B44D-DC73-0ACF-EC8E1CA03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93FE-AC8E-470A-B452-DEC278A65A2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19016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7B64CF-788F-802C-221B-E1FAC5E4D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F368FE5D-DF98-51A3-6EF2-6D7D13BB2C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A339512-3C9A-B8D2-9491-CDD53B8D4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A6DE2D50-2CCE-AEAC-B101-A7E84A22C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E23C5-09DC-42AF-BA96-4E5B9A224E28}" type="datetimeFigureOut">
              <a:rPr lang="sk-SK" smtClean="0"/>
              <a:t>19. 10. 2026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575E3F52-271A-4F70-4396-2EE340B51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F85E3BA2-4A42-9642-DF05-0BCA6CCC1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93FE-AC8E-470A-B452-DEC278A65A2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96264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BBFEF3-597C-6BA6-225B-0882F4B6B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718B47A0-F5CF-4D0C-E14F-553E891F33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010874F-3746-9BB8-D6F2-643A72B89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E23C5-09DC-42AF-BA96-4E5B9A224E28}" type="datetimeFigureOut">
              <a:rPr lang="sk-SK" smtClean="0"/>
              <a:t>19. 10. 2026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B6B9E3B-B20A-7441-7287-B7BDE5F20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A01298D-D8D2-1F94-06D8-8475D203F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93FE-AC8E-470A-B452-DEC278A65A2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864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149432CA-4410-2F27-D1D7-A4720EDB46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74E19A49-48AA-D209-4506-6D2B470B45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5F5B60D1-0C53-D623-B667-B6F8F2AB7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E23C5-09DC-42AF-BA96-4E5B9A224E28}" type="datetimeFigureOut">
              <a:rPr lang="sk-SK" smtClean="0"/>
              <a:t>19. 10. 2026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DFBEDE1-D735-E240-3501-08909236F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2BCEEFF-0ADA-C220-66A1-1872F94AA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93FE-AC8E-470A-B452-DEC278A65A2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6088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9" y="1122363"/>
            <a:ext cx="9144002" cy="2387599"/>
          </a:xfrm>
        </p:spPr>
        <p:txBody>
          <a:bodyPr anchor="b"/>
          <a:lstStyle>
            <a:lvl1pPr algn="ctr">
              <a:defRPr sz="5355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99" y="3602040"/>
            <a:ext cx="9144002" cy="1655761"/>
          </a:xfrm>
        </p:spPr>
        <p:txBody>
          <a:bodyPr/>
          <a:lstStyle>
            <a:lvl1pPr marL="0" indent="0" algn="ctr">
              <a:buNone/>
              <a:defRPr sz="2141"/>
            </a:lvl1pPr>
            <a:lvl2pPr marL="408101" indent="0" algn="ctr">
              <a:buNone/>
              <a:defRPr sz="1784"/>
            </a:lvl2pPr>
            <a:lvl3pPr marL="816205" indent="0" algn="ctr">
              <a:buNone/>
              <a:defRPr sz="1607"/>
            </a:lvl3pPr>
            <a:lvl4pPr marL="1224306" indent="0" algn="ctr">
              <a:buNone/>
              <a:defRPr sz="1427"/>
            </a:lvl4pPr>
            <a:lvl5pPr marL="1632410" indent="0" algn="ctr">
              <a:buNone/>
              <a:defRPr sz="1427"/>
            </a:lvl5pPr>
            <a:lvl6pPr marL="2040511" indent="0" algn="ctr">
              <a:buNone/>
              <a:defRPr sz="1427"/>
            </a:lvl6pPr>
            <a:lvl7pPr marL="2448615" indent="0" algn="ctr">
              <a:buNone/>
              <a:defRPr sz="1427"/>
            </a:lvl7pPr>
            <a:lvl8pPr marL="2856716" indent="0" algn="ctr">
              <a:buNone/>
              <a:defRPr sz="1427"/>
            </a:lvl8pPr>
            <a:lvl9pPr marL="3264820" indent="0" algn="ctr">
              <a:buNone/>
              <a:defRPr sz="1427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754A1-E9B0-4102-92E8-D5C7E9CD89F5}" type="datetimeFigureOut">
              <a:rPr lang="sk-SK" smtClean="0"/>
              <a:pPr/>
              <a:t>19. 10. 2026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0EEC3-42BB-40C5-8228-049935CE249A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22679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754A1-E9B0-4102-92E8-D5C7E9CD89F5}" type="datetimeFigureOut">
              <a:rPr lang="sk-SK" smtClean="0"/>
              <a:pPr/>
              <a:t>19. 10. 2026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0EEC3-42BB-40C5-8228-049935CE249A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25602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49" y="1709739"/>
            <a:ext cx="10515600" cy="2852736"/>
          </a:xfrm>
        </p:spPr>
        <p:txBody>
          <a:bodyPr anchor="b"/>
          <a:lstStyle>
            <a:lvl1pPr>
              <a:defRPr sz="5355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49" y="4589463"/>
            <a:ext cx="10515600" cy="1500188"/>
          </a:xfrm>
        </p:spPr>
        <p:txBody>
          <a:bodyPr/>
          <a:lstStyle>
            <a:lvl1pPr marL="0" indent="0">
              <a:buNone/>
              <a:defRPr sz="2141">
                <a:solidFill>
                  <a:schemeClr val="tx1">
                    <a:tint val="82000"/>
                  </a:schemeClr>
                </a:solidFill>
              </a:defRPr>
            </a:lvl1pPr>
            <a:lvl2pPr marL="408101" indent="0">
              <a:buNone/>
              <a:defRPr sz="1784">
                <a:solidFill>
                  <a:schemeClr val="tx1">
                    <a:tint val="82000"/>
                  </a:schemeClr>
                </a:solidFill>
              </a:defRPr>
            </a:lvl2pPr>
            <a:lvl3pPr marL="816205" indent="0">
              <a:buNone/>
              <a:defRPr sz="1607">
                <a:solidFill>
                  <a:schemeClr val="tx1">
                    <a:tint val="82000"/>
                  </a:schemeClr>
                </a:solidFill>
              </a:defRPr>
            </a:lvl3pPr>
            <a:lvl4pPr marL="1224306" indent="0">
              <a:buNone/>
              <a:defRPr sz="1427">
                <a:solidFill>
                  <a:schemeClr val="tx1">
                    <a:tint val="82000"/>
                  </a:schemeClr>
                </a:solidFill>
              </a:defRPr>
            </a:lvl4pPr>
            <a:lvl5pPr marL="1632410" indent="0">
              <a:buNone/>
              <a:defRPr sz="1427">
                <a:solidFill>
                  <a:schemeClr val="tx1">
                    <a:tint val="82000"/>
                  </a:schemeClr>
                </a:solidFill>
              </a:defRPr>
            </a:lvl5pPr>
            <a:lvl6pPr marL="2040511" indent="0">
              <a:buNone/>
              <a:defRPr sz="1427">
                <a:solidFill>
                  <a:schemeClr val="tx1">
                    <a:tint val="82000"/>
                  </a:schemeClr>
                </a:solidFill>
              </a:defRPr>
            </a:lvl6pPr>
            <a:lvl7pPr marL="2448615" indent="0">
              <a:buNone/>
              <a:defRPr sz="1427">
                <a:solidFill>
                  <a:schemeClr val="tx1">
                    <a:tint val="82000"/>
                  </a:schemeClr>
                </a:solidFill>
              </a:defRPr>
            </a:lvl7pPr>
            <a:lvl8pPr marL="2856716" indent="0">
              <a:buNone/>
              <a:defRPr sz="1427">
                <a:solidFill>
                  <a:schemeClr val="tx1">
                    <a:tint val="82000"/>
                  </a:schemeClr>
                </a:solidFill>
              </a:defRPr>
            </a:lvl8pPr>
            <a:lvl9pPr marL="3264820" indent="0">
              <a:buNone/>
              <a:defRPr sz="142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754A1-E9B0-4102-92E8-D5C7E9CD89F5}" type="datetimeFigureOut">
              <a:rPr lang="sk-SK" smtClean="0"/>
              <a:pPr/>
              <a:t>19. 10. 2026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0EEC3-42BB-40C5-8228-049935CE249A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271563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2" y="1825625"/>
            <a:ext cx="5181601" cy="4351337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1" cy="4351337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754A1-E9B0-4102-92E8-D5C7E9CD89F5}" type="datetimeFigureOut">
              <a:rPr lang="sk-SK" smtClean="0"/>
              <a:pPr/>
              <a:t>19. 10. 2026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0EEC3-42BB-40C5-8228-049935CE249A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981288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7" y="365128"/>
            <a:ext cx="10515600" cy="1325561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1" y="1681166"/>
            <a:ext cx="5157786" cy="823912"/>
          </a:xfrm>
        </p:spPr>
        <p:txBody>
          <a:bodyPr anchor="b"/>
          <a:lstStyle>
            <a:lvl1pPr marL="0" indent="0">
              <a:buNone/>
              <a:defRPr sz="2141" b="1"/>
            </a:lvl1pPr>
            <a:lvl2pPr marL="408101" indent="0">
              <a:buNone/>
              <a:defRPr sz="1784" b="1"/>
            </a:lvl2pPr>
            <a:lvl3pPr marL="816205" indent="0">
              <a:buNone/>
              <a:defRPr sz="1607" b="1"/>
            </a:lvl3pPr>
            <a:lvl4pPr marL="1224306" indent="0">
              <a:buNone/>
              <a:defRPr sz="1427" b="1"/>
            </a:lvl4pPr>
            <a:lvl5pPr marL="1632410" indent="0">
              <a:buNone/>
              <a:defRPr sz="1427" b="1"/>
            </a:lvl5pPr>
            <a:lvl6pPr marL="2040511" indent="0">
              <a:buNone/>
              <a:defRPr sz="1427" b="1"/>
            </a:lvl6pPr>
            <a:lvl7pPr marL="2448615" indent="0">
              <a:buNone/>
              <a:defRPr sz="1427" b="1"/>
            </a:lvl7pPr>
            <a:lvl8pPr marL="2856716" indent="0">
              <a:buNone/>
              <a:defRPr sz="1427" b="1"/>
            </a:lvl8pPr>
            <a:lvl9pPr marL="3264820" indent="0">
              <a:buNone/>
              <a:defRPr sz="1427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1" y="2505077"/>
            <a:ext cx="5157786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199" y="1681166"/>
            <a:ext cx="5183188" cy="823912"/>
          </a:xfrm>
        </p:spPr>
        <p:txBody>
          <a:bodyPr anchor="b"/>
          <a:lstStyle>
            <a:lvl1pPr marL="0" indent="0">
              <a:buNone/>
              <a:defRPr sz="2141" b="1"/>
            </a:lvl1pPr>
            <a:lvl2pPr marL="408101" indent="0">
              <a:buNone/>
              <a:defRPr sz="1784" b="1"/>
            </a:lvl2pPr>
            <a:lvl3pPr marL="816205" indent="0">
              <a:buNone/>
              <a:defRPr sz="1607" b="1"/>
            </a:lvl3pPr>
            <a:lvl4pPr marL="1224306" indent="0">
              <a:buNone/>
              <a:defRPr sz="1427" b="1"/>
            </a:lvl4pPr>
            <a:lvl5pPr marL="1632410" indent="0">
              <a:buNone/>
              <a:defRPr sz="1427" b="1"/>
            </a:lvl5pPr>
            <a:lvl6pPr marL="2040511" indent="0">
              <a:buNone/>
              <a:defRPr sz="1427" b="1"/>
            </a:lvl6pPr>
            <a:lvl7pPr marL="2448615" indent="0">
              <a:buNone/>
              <a:defRPr sz="1427" b="1"/>
            </a:lvl7pPr>
            <a:lvl8pPr marL="2856716" indent="0">
              <a:buNone/>
              <a:defRPr sz="1427" b="1"/>
            </a:lvl8pPr>
            <a:lvl9pPr marL="3264820" indent="0">
              <a:buNone/>
              <a:defRPr sz="1427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199" y="2505077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754A1-E9B0-4102-92E8-D5C7E9CD89F5}" type="datetimeFigureOut">
              <a:rPr lang="sk-SK" smtClean="0"/>
              <a:pPr/>
              <a:t>19. 10. 2026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0EEC3-42BB-40C5-8228-049935CE249A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204184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754A1-E9B0-4102-92E8-D5C7E9CD89F5}" type="datetimeFigureOut">
              <a:rPr lang="sk-SK" smtClean="0"/>
              <a:pPr/>
              <a:t>19. 10. 2026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0EEC3-42BB-40C5-8228-049935CE249A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739555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754A1-E9B0-4102-92E8-D5C7E9CD89F5}" type="datetimeFigureOut">
              <a:rPr lang="sk-SK" smtClean="0"/>
              <a:pPr/>
              <a:t>19. 10. 2026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0EEC3-42BB-40C5-8228-049935CE249A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817028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7" y="457199"/>
            <a:ext cx="3932238" cy="1600201"/>
          </a:xfrm>
        </p:spPr>
        <p:txBody>
          <a:bodyPr anchor="b"/>
          <a:lstStyle>
            <a:lvl1pPr>
              <a:defRPr sz="2858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90" y="987427"/>
            <a:ext cx="6172199" cy="4873626"/>
          </a:xfrm>
        </p:spPr>
        <p:txBody>
          <a:bodyPr/>
          <a:lstStyle>
            <a:lvl1pPr>
              <a:defRPr sz="2858"/>
            </a:lvl1pPr>
            <a:lvl2pPr>
              <a:defRPr sz="2501"/>
            </a:lvl2pPr>
            <a:lvl3pPr>
              <a:defRPr sz="2141"/>
            </a:lvl3pPr>
            <a:lvl4pPr>
              <a:defRPr sz="1784"/>
            </a:lvl4pPr>
            <a:lvl5pPr>
              <a:defRPr sz="1784"/>
            </a:lvl5pPr>
            <a:lvl6pPr>
              <a:defRPr sz="1784"/>
            </a:lvl6pPr>
            <a:lvl7pPr>
              <a:defRPr sz="1784"/>
            </a:lvl7pPr>
            <a:lvl8pPr>
              <a:defRPr sz="1784"/>
            </a:lvl8pPr>
            <a:lvl9pPr>
              <a:defRPr sz="1784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2057401"/>
            <a:ext cx="3932238" cy="3811588"/>
          </a:xfrm>
        </p:spPr>
        <p:txBody>
          <a:bodyPr/>
          <a:lstStyle>
            <a:lvl1pPr marL="0" indent="0">
              <a:buNone/>
              <a:defRPr sz="1427"/>
            </a:lvl1pPr>
            <a:lvl2pPr marL="408101" indent="0">
              <a:buNone/>
              <a:defRPr sz="1250"/>
            </a:lvl2pPr>
            <a:lvl3pPr marL="816205" indent="0">
              <a:buNone/>
              <a:defRPr sz="1070"/>
            </a:lvl3pPr>
            <a:lvl4pPr marL="1224306" indent="0">
              <a:buNone/>
              <a:defRPr sz="894"/>
            </a:lvl4pPr>
            <a:lvl5pPr marL="1632410" indent="0">
              <a:buNone/>
              <a:defRPr sz="894"/>
            </a:lvl5pPr>
            <a:lvl6pPr marL="2040511" indent="0">
              <a:buNone/>
              <a:defRPr sz="894"/>
            </a:lvl6pPr>
            <a:lvl7pPr marL="2448615" indent="0">
              <a:buNone/>
              <a:defRPr sz="894"/>
            </a:lvl7pPr>
            <a:lvl8pPr marL="2856716" indent="0">
              <a:buNone/>
              <a:defRPr sz="894"/>
            </a:lvl8pPr>
            <a:lvl9pPr marL="3264820" indent="0">
              <a:buNone/>
              <a:defRPr sz="894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754A1-E9B0-4102-92E8-D5C7E9CD89F5}" type="datetimeFigureOut">
              <a:rPr lang="sk-SK" smtClean="0"/>
              <a:pPr/>
              <a:t>19. 10. 2026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0EEC3-42BB-40C5-8228-049935CE249A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057851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7" y="457199"/>
            <a:ext cx="3932238" cy="1600201"/>
          </a:xfrm>
        </p:spPr>
        <p:txBody>
          <a:bodyPr anchor="b"/>
          <a:lstStyle>
            <a:lvl1pPr>
              <a:defRPr sz="2858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90" y="987427"/>
            <a:ext cx="6172199" cy="4873626"/>
          </a:xfrm>
        </p:spPr>
        <p:txBody>
          <a:bodyPr anchor="t"/>
          <a:lstStyle>
            <a:lvl1pPr marL="0" indent="0">
              <a:buNone/>
              <a:defRPr sz="2858"/>
            </a:lvl1pPr>
            <a:lvl2pPr marL="408101" indent="0">
              <a:buNone/>
              <a:defRPr sz="2501"/>
            </a:lvl2pPr>
            <a:lvl3pPr marL="816205" indent="0">
              <a:buNone/>
              <a:defRPr sz="2141"/>
            </a:lvl3pPr>
            <a:lvl4pPr marL="1224306" indent="0">
              <a:buNone/>
              <a:defRPr sz="1784"/>
            </a:lvl4pPr>
            <a:lvl5pPr marL="1632410" indent="0">
              <a:buNone/>
              <a:defRPr sz="1784"/>
            </a:lvl5pPr>
            <a:lvl6pPr marL="2040511" indent="0">
              <a:buNone/>
              <a:defRPr sz="1784"/>
            </a:lvl6pPr>
            <a:lvl7pPr marL="2448615" indent="0">
              <a:buNone/>
              <a:defRPr sz="1784"/>
            </a:lvl7pPr>
            <a:lvl8pPr marL="2856716" indent="0">
              <a:buNone/>
              <a:defRPr sz="1784"/>
            </a:lvl8pPr>
            <a:lvl9pPr marL="3264820" indent="0">
              <a:buNone/>
              <a:defRPr sz="1784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2057401"/>
            <a:ext cx="3932238" cy="3811588"/>
          </a:xfrm>
        </p:spPr>
        <p:txBody>
          <a:bodyPr/>
          <a:lstStyle>
            <a:lvl1pPr marL="0" indent="0">
              <a:buNone/>
              <a:defRPr sz="1427"/>
            </a:lvl1pPr>
            <a:lvl2pPr marL="408101" indent="0">
              <a:buNone/>
              <a:defRPr sz="1250"/>
            </a:lvl2pPr>
            <a:lvl3pPr marL="816205" indent="0">
              <a:buNone/>
              <a:defRPr sz="1070"/>
            </a:lvl3pPr>
            <a:lvl4pPr marL="1224306" indent="0">
              <a:buNone/>
              <a:defRPr sz="894"/>
            </a:lvl4pPr>
            <a:lvl5pPr marL="1632410" indent="0">
              <a:buNone/>
              <a:defRPr sz="894"/>
            </a:lvl5pPr>
            <a:lvl6pPr marL="2040511" indent="0">
              <a:buNone/>
              <a:defRPr sz="894"/>
            </a:lvl6pPr>
            <a:lvl7pPr marL="2448615" indent="0">
              <a:buNone/>
              <a:defRPr sz="894"/>
            </a:lvl7pPr>
            <a:lvl8pPr marL="2856716" indent="0">
              <a:buNone/>
              <a:defRPr sz="894"/>
            </a:lvl8pPr>
            <a:lvl9pPr marL="3264820" indent="0">
              <a:buNone/>
              <a:defRPr sz="894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754A1-E9B0-4102-92E8-D5C7E9CD89F5}" type="datetimeFigureOut">
              <a:rPr lang="sk-SK" smtClean="0"/>
              <a:pPr/>
              <a:t>19. 10. 2026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0EEC3-42BB-40C5-8228-049935CE249A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908790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754A1-E9B0-4102-92E8-D5C7E9CD89F5}" type="datetimeFigureOut">
              <a:rPr lang="sk-SK" smtClean="0"/>
              <a:pPr/>
              <a:t>19. 10. 2026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0EEC3-42BB-40C5-8228-049935CE249A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285084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8" y="365125"/>
            <a:ext cx="2628902" cy="5811840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1" cy="5811840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754A1-E9B0-4102-92E8-D5C7E9CD89F5}" type="datetimeFigureOut">
              <a:rPr lang="sk-SK" smtClean="0"/>
              <a:pPr/>
              <a:t>19. 10. 2026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0EEC3-42BB-40C5-8228-049935CE249A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54901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700C9B37-1594-986F-F0DB-930F8F9C6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50511B9-3C62-64C4-9149-9FCC50DD8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19A23AD-5D60-EC7D-8974-AF2F6CC403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9E23C5-09DC-42AF-BA96-4E5B9A224E28}" type="datetimeFigureOut">
              <a:rPr lang="sk-SK" smtClean="0"/>
              <a:t>19. 10. 2026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1E488B4-C54F-ACCF-D36C-BA990A4D5F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1610A92-88B5-3377-735C-B6F1211B37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A093FE-AC8E-470A-B452-DEC278A65A2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8613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2" y="6356351"/>
            <a:ext cx="2743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7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8754A1-E9B0-4102-92E8-D5C7E9CD89F5}" type="datetimeFigureOut">
              <a:rPr lang="sk-SK" smtClean="0"/>
              <a:pPr/>
              <a:t>19. 10. 2026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599" y="6356351"/>
            <a:ext cx="4114802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7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2" y="6356351"/>
            <a:ext cx="2743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7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A0EEC3-42BB-40C5-8228-049935CE249A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34238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16205" rtl="0" eaLnBrk="1" latinLnBrk="0" hangingPunct="1">
        <a:lnSpc>
          <a:spcPct val="90000"/>
        </a:lnSpc>
        <a:spcBef>
          <a:spcPct val="0"/>
        </a:spcBef>
        <a:buNone/>
        <a:defRPr sz="39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050" indent="-204050" algn="l" defTabSz="816205" rtl="0" eaLnBrk="1" latinLnBrk="0" hangingPunct="1">
        <a:lnSpc>
          <a:spcPct val="90000"/>
        </a:lnSpc>
        <a:spcBef>
          <a:spcPts val="894"/>
        </a:spcBef>
        <a:buFont typeface="Arial" panose="020B0604020202020204" pitchFamily="34" charset="0"/>
        <a:buChar char="•"/>
        <a:defRPr sz="2501" kern="1200">
          <a:solidFill>
            <a:schemeClr val="tx1"/>
          </a:solidFill>
          <a:latin typeface="+mn-lt"/>
          <a:ea typeface="+mn-ea"/>
          <a:cs typeface="+mn-cs"/>
        </a:defRPr>
      </a:lvl1pPr>
      <a:lvl2pPr marL="612155" indent="-204050" algn="l" defTabSz="816205" rtl="0" eaLnBrk="1" latinLnBrk="0" hangingPunct="1">
        <a:lnSpc>
          <a:spcPct val="90000"/>
        </a:lnSpc>
        <a:spcBef>
          <a:spcPts val="445"/>
        </a:spcBef>
        <a:buFont typeface="Arial" panose="020B0604020202020204" pitchFamily="34" charset="0"/>
        <a:buChar char="•"/>
        <a:defRPr sz="2141" kern="1200">
          <a:solidFill>
            <a:schemeClr val="tx1"/>
          </a:solidFill>
          <a:latin typeface="+mn-lt"/>
          <a:ea typeface="+mn-ea"/>
          <a:cs typeface="+mn-cs"/>
        </a:defRPr>
      </a:lvl2pPr>
      <a:lvl3pPr marL="1020255" indent="-204050" algn="l" defTabSz="816205" rtl="0" eaLnBrk="1" latinLnBrk="0" hangingPunct="1">
        <a:lnSpc>
          <a:spcPct val="90000"/>
        </a:lnSpc>
        <a:spcBef>
          <a:spcPts val="445"/>
        </a:spcBef>
        <a:buFont typeface="Arial" panose="020B0604020202020204" pitchFamily="34" charset="0"/>
        <a:buChar char="•"/>
        <a:defRPr sz="1784" kern="1200">
          <a:solidFill>
            <a:schemeClr val="tx1"/>
          </a:solidFill>
          <a:latin typeface="+mn-lt"/>
          <a:ea typeface="+mn-ea"/>
          <a:cs typeface="+mn-cs"/>
        </a:defRPr>
      </a:lvl3pPr>
      <a:lvl4pPr marL="1428360" indent="-204050" algn="l" defTabSz="816205" rtl="0" eaLnBrk="1" latinLnBrk="0" hangingPunct="1">
        <a:lnSpc>
          <a:spcPct val="90000"/>
        </a:lnSpc>
        <a:spcBef>
          <a:spcPts val="445"/>
        </a:spcBef>
        <a:buFont typeface="Arial" panose="020B0604020202020204" pitchFamily="34" charset="0"/>
        <a:buChar char="•"/>
        <a:defRPr sz="1607" kern="1200">
          <a:solidFill>
            <a:schemeClr val="tx1"/>
          </a:solidFill>
          <a:latin typeface="+mn-lt"/>
          <a:ea typeface="+mn-ea"/>
          <a:cs typeface="+mn-cs"/>
        </a:defRPr>
      </a:lvl4pPr>
      <a:lvl5pPr marL="1836460" indent="-204050" algn="l" defTabSz="816205" rtl="0" eaLnBrk="1" latinLnBrk="0" hangingPunct="1">
        <a:lnSpc>
          <a:spcPct val="90000"/>
        </a:lnSpc>
        <a:spcBef>
          <a:spcPts val="445"/>
        </a:spcBef>
        <a:buFont typeface="Arial" panose="020B0604020202020204" pitchFamily="34" charset="0"/>
        <a:buChar char="•"/>
        <a:defRPr sz="1607" kern="1200">
          <a:solidFill>
            <a:schemeClr val="tx1"/>
          </a:solidFill>
          <a:latin typeface="+mn-lt"/>
          <a:ea typeface="+mn-ea"/>
          <a:cs typeface="+mn-cs"/>
        </a:defRPr>
      </a:lvl5pPr>
      <a:lvl6pPr marL="2244561" indent="-204050" algn="l" defTabSz="816205" rtl="0" eaLnBrk="1" latinLnBrk="0" hangingPunct="1">
        <a:lnSpc>
          <a:spcPct val="90000"/>
        </a:lnSpc>
        <a:spcBef>
          <a:spcPts val="445"/>
        </a:spcBef>
        <a:buFont typeface="Arial" panose="020B0604020202020204" pitchFamily="34" charset="0"/>
        <a:buChar char="•"/>
        <a:defRPr sz="1607" kern="1200">
          <a:solidFill>
            <a:schemeClr val="tx1"/>
          </a:solidFill>
          <a:latin typeface="+mn-lt"/>
          <a:ea typeface="+mn-ea"/>
          <a:cs typeface="+mn-cs"/>
        </a:defRPr>
      </a:lvl6pPr>
      <a:lvl7pPr marL="2652665" indent="-204050" algn="l" defTabSz="816205" rtl="0" eaLnBrk="1" latinLnBrk="0" hangingPunct="1">
        <a:lnSpc>
          <a:spcPct val="90000"/>
        </a:lnSpc>
        <a:spcBef>
          <a:spcPts val="445"/>
        </a:spcBef>
        <a:buFont typeface="Arial" panose="020B0604020202020204" pitchFamily="34" charset="0"/>
        <a:buChar char="•"/>
        <a:defRPr sz="1607" kern="1200">
          <a:solidFill>
            <a:schemeClr val="tx1"/>
          </a:solidFill>
          <a:latin typeface="+mn-lt"/>
          <a:ea typeface="+mn-ea"/>
          <a:cs typeface="+mn-cs"/>
        </a:defRPr>
      </a:lvl7pPr>
      <a:lvl8pPr marL="3060766" indent="-204050" algn="l" defTabSz="816205" rtl="0" eaLnBrk="1" latinLnBrk="0" hangingPunct="1">
        <a:lnSpc>
          <a:spcPct val="90000"/>
        </a:lnSpc>
        <a:spcBef>
          <a:spcPts val="445"/>
        </a:spcBef>
        <a:buFont typeface="Arial" panose="020B0604020202020204" pitchFamily="34" charset="0"/>
        <a:buChar char="•"/>
        <a:defRPr sz="1607" kern="1200">
          <a:solidFill>
            <a:schemeClr val="tx1"/>
          </a:solidFill>
          <a:latin typeface="+mn-lt"/>
          <a:ea typeface="+mn-ea"/>
          <a:cs typeface="+mn-cs"/>
        </a:defRPr>
      </a:lvl8pPr>
      <a:lvl9pPr marL="3468870" indent="-204050" algn="l" defTabSz="816205" rtl="0" eaLnBrk="1" latinLnBrk="0" hangingPunct="1">
        <a:lnSpc>
          <a:spcPct val="90000"/>
        </a:lnSpc>
        <a:spcBef>
          <a:spcPts val="445"/>
        </a:spcBef>
        <a:buFont typeface="Arial" panose="020B0604020202020204" pitchFamily="34" charset="0"/>
        <a:buChar char="•"/>
        <a:defRPr sz="160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6205" rtl="0" eaLnBrk="1" latinLnBrk="0" hangingPunct="1">
        <a:defRPr sz="1607" kern="1200">
          <a:solidFill>
            <a:schemeClr val="tx1"/>
          </a:solidFill>
          <a:latin typeface="+mn-lt"/>
          <a:ea typeface="+mn-ea"/>
          <a:cs typeface="+mn-cs"/>
        </a:defRPr>
      </a:lvl1pPr>
      <a:lvl2pPr marL="408101" algn="l" defTabSz="816205" rtl="0" eaLnBrk="1" latinLnBrk="0" hangingPunct="1">
        <a:defRPr sz="1607" kern="1200">
          <a:solidFill>
            <a:schemeClr val="tx1"/>
          </a:solidFill>
          <a:latin typeface="+mn-lt"/>
          <a:ea typeface="+mn-ea"/>
          <a:cs typeface="+mn-cs"/>
        </a:defRPr>
      </a:lvl2pPr>
      <a:lvl3pPr marL="816205" algn="l" defTabSz="816205" rtl="0" eaLnBrk="1" latinLnBrk="0" hangingPunct="1">
        <a:defRPr sz="1607" kern="1200">
          <a:solidFill>
            <a:schemeClr val="tx1"/>
          </a:solidFill>
          <a:latin typeface="+mn-lt"/>
          <a:ea typeface="+mn-ea"/>
          <a:cs typeface="+mn-cs"/>
        </a:defRPr>
      </a:lvl3pPr>
      <a:lvl4pPr marL="1224306" algn="l" defTabSz="816205" rtl="0" eaLnBrk="1" latinLnBrk="0" hangingPunct="1">
        <a:defRPr sz="1607" kern="1200">
          <a:solidFill>
            <a:schemeClr val="tx1"/>
          </a:solidFill>
          <a:latin typeface="+mn-lt"/>
          <a:ea typeface="+mn-ea"/>
          <a:cs typeface="+mn-cs"/>
        </a:defRPr>
      </a:lvl4pPr>
      <a:lvl5pPr marL="1632410" algn="l" defTabSz="816205" rtl="0" eaLnBrk="1" latinLnBrk="0" hangingPunct="1">
        <a:defRPr sz="1607" kern="1200">
          <a:solidFill>
            <a:schemeClr val="tx1"/>
          </a:solidFill>
          <a:latin typeface="+mn-lt"/>
          <a:ea typeface="+mn-ea"/>
          <a:cs typeface="+mn-cs"/>
        </a:defRPr>
      </a:lvl5pPr>
      <a:lvl6pPr marL="2040511" algn="l" defTabSz="816205" rtl="0" eaLnBrk="1" latinLnBrk="0" hangingPunct="1">
        <a:defRPr sz="1607" kern="1200">
          <a:solidFill>
            <a:schemeClr val="tx1"/>
          </a:solidFill>
          <a:latin typeface="+mn-lt"/>
          <a:ea typeface="+mn-ea"/>
          <a:cs typeface="+mn-cs"/>
        </a:defRPr>
      </a:lvl6pPr>
      <a:lvl7pPr marL="2448615" algn="l" defTabSz="816205" rtl="0" eaLnBrk="1" latinLnBrk="0" hangingPunct="1">
        <a:defRPr sz="1607" kern="1200">
          <a:solidFill>
            <a:schemeClr val="tx1"/>
          </a:solidFill>
          <a:latin typeface="+mn-lt"/>
          <a:ea typeface="+mn-ea"/>
          <a:cs typeface="+mn-cs"/>
        </a:defRPr>
      </a:lvl7pPr>
      <a:lvl8pPr marL="2856716" algn="l" defTabSz="816205" rtl="0" eaLnBrk="1" latinLnBrk="0" hangingPunct="1">
        <a:defRPr sz="1607" kern="1200">
          <a:solidFill>
            <a:schemeClr val="tx1"/>
          </a:solidFill>
          <a:latin typeface="+mn-lt"/>
          <a:ea typeface="+mn-ea"/>
          <a:cs typeface="+mn-cs"/>
        </a:defRPr>
      </a:lvl8pPr>
      <a:lvl9pPr marL="3264820" algn="l" defTabSz="816205" rtl="0" eaLnBrk="1" latinLnBrk="0" hangingPunct="1">
        <a:defRPr sz="16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EED83F5-FFFA-AEC0-46F3-61B61607CD5D}"/>
              </a:ext>
            </a:extLst>
          </p:cNvPr>
          <p:cNvSpPr/>
          <p:nvPr/>
        </p:nvSpPr>
        <p:spPr>
          <a:xfrm>
            <a:off x="653899" y="2"/>
            <a:ext cx="10884203" cy="15027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358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313135-9DEB-BDB8-2D88-3154FF780502}"/>
              </a:ext>
            </a:extLst>
          </p:cNvPr>
          <p:cNvSpPr/>
          <p:nvPr/>
        </p:nvSpPr>
        <p:spPr>
          <a:xfrm>
            <a:off x="653899" y="1502722"/>
            <a:ext cx="10884203" cy="5355281"/>
          </a:xfrm>
          <a:prstGeom prst="rect">
            <a:avLst/>
          </a:prstGeom>
          <a:solidFill>
            <a:srgbClr val="B3363B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358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6985130-2BB1-B432-BD3E-AA4A9D94D26F}"/>
              </a:ext>
            </a:extLst>
          </p:cNvPr>
          <p:cNvSpPr/>
          <p:nvPr/>
        </p:nvSpPr>
        <p:spPr>
          <a:xfrm>
            <a:off x="2332913" y="2263734"/>
            <a:ext cx="9028553" cy="43567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358"/>
          </a:p>
        </p:txBody>
      </p:sp>
      <p:pic>
        <p:nvPicPr>
          <p:cNvPr id="6" name="Obrázok 5" descr="Obrázok, na ktorom je logo, grafika, kreativita&#10;&#10;Automaticky generovaný popis">
            <a:extLst>
              <a:ext uri="{FF2B5EF4-FFF2-40B4-BE49-F238E27FC236}">
                <a16:creationId xmlns:a16="http://schemas.microsoft.com/office/drawing/2014/main" id="{D2A31F64-BFDC-CAEF-6530-BE9E04C7AD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6" r="12766"/>
          <a:stretch/>
        </p:blipFill>
        <p:spPr>
          <a:xfrm>
            <a:off x="1015584" y="237571"/>
            <a:ext cx="2153289" cy="1008644"/>
          </a:xfrm>
          <a:prstGeom prst="rect">
            <a:avLst/>
          </a:prstGeom>
        </p:spPr>
      </p:pic>
      <p:sp>
        <p:nvSpPr>
          <p:cNvPr id="7" name="BlokTextu 6">
            <a:extLst>
              <a:ext uri="{FF2B5EF4-FFF2-40B4-BE49-F238E27FC236}">
                <a16:creationId xmlns:a16="http://schemas.microsoft.com/office/drawing/2014/main" id="{378A61F6-2820-9AE6-2649-A9629A18461A}"/>
              </a:ext>
            </a:extLst>
          </p:cNvPr>
          <p:cNvSpPr txBox="1"/>
          <p:nvPr/>
        </p:nvSpPr>
        <p:spPr>
          <a:xfrm>
            <a:off x="1579143" y="1502718"/>
            <a:ext cx="9605684" cy="5271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sk-SK" sz="2826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REGISTRAČNÝ PREUKAZ  -  REGISTRATION CARD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04BB7B66-EDD3-FA9D-77A6-2C5D1609BA52}"/>
              </a:ext>
            </a:extLst>
          </p:cNvPr>
          <p:cNvSpPr txBox="1"/>
          <p:nvPr/>
        </p:nvSpPr>
        <p:spPr>
          <a:xfrm>
            <a:off x="3168873" y="35236"/>
            <a:ext cx="8293524" cy="1179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766" dirty="0"/>
              <a:t>Slovenská spoločnosť </a:t>
            </a:r>
            <a:r>
              <a:rPr lang="sk-SK" sz="1766" dirty="0" err="1"/>
              <a:t>hemostázy</a:t>
            </a:r>
            <a:r>
              <a:rPr lang="sk-SK" sz="1766" dirty="0"/>
              <a:t> a trombózy SLS, Brigádnická ul. 2, 040 11  KOŠICE, Slovenská republika</a:t>
            </a:r>
          </a:p>
          <a:p>
            <a:r>
              <a:rPr lang="sk-SK" sz="1766" dirty="0"/>
              <a:t>Slovak Society of </a:t>
            </a:r>
            <a:r>
              <a:rPr lang="sk-SK" sz="1766" dirty="0" err="1"/>
              <a:t>Hemostasis</a:t>
            </a:r>
            <a:r>
              <a:rPr lang="sk-SK" sz="1766" dirty="0"/>
              <a:t> and </a:t>
            </a:r>
            <a:r>
              <a:rPr lang="sk-SK" sz="1766" dirty="0" err="1"/>
              <a:t>Thrombosis</a:t>
            </a:r>
            <a:r>
              <a:rPr lang="sk-SK" sz="1766" dirty="0"/>
              <a:t> </a:t>
            </a:r>
            <a:r>
              <a:rPr lang="sk-SK" sz="1766" dirty="0" err="1"/>
              <a:t>SkMA</a:t>
            </a:r>
            <a:r>
              <a:rPr lang="sk-SK" sz="1766" dirty="0"/>
              <a:t>, Brigádnická Str. No. 2, </a:t>
            </a:r>
            <a:r>
              <a:rPr lang="sk-SK" sz="1766"/>
              <a:t>040 11 </a:t>
            </a:r>
            <a:r>
              <a:rPr lang="sk-SK" sz="1766" dirty="0"/>
              <a:t>KOSICE, Slovak </a:t>
            </a:r>
            <a:r>
              <a:rPr lang="sk-SK" sz="1766" dirty="0" err="1"/>
              <a:t>Republic</a:t>
            </a:r>
            <a:endParaRPr lang="sk-SK" sz="1766" dirty="0"/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6FDC2F2C-8963-E508-1610-0730D3E8B2BB}"/>
              </a:ext>
            </a:extLst>
          </p:cNvPr>
          <p:cNvSpPr txBox="1"/>
          <p:nvPr/>
        </p:nvSpPr>
        <p:spPr>
          <a:xfrm>
            <a:off x="2332913" y="2313107"/>
            <a:ext cx="8588979" cy="4651601"/>
          </a:xfrm>
          <a:prstGeom prst="rect">
            <a:avLst/>
          </a:prstGeom>
          <a:solidFill>
            <a:schemeClr val="bg1">
              <a:alpha val="0"/>
            </a:schemeClr>
          </a:solidFill>
          <a:effectLst/>
        </p:spPr>
        <p:txBody>
          <a:bodyPr wrap="square" tIns="254325" rtlCol="0">
            <a:spAutoFit/>
          </a:bodyPr>
          <a:lstStyle/>
          <a:p>
            <a:r>
              <a:rPr lang="sk-SK" sz="2826" b="1" dirty="0"/>
              <a:t>MENO A PRIEZVISKO</a:t>
            </a:r>
          </a:p>
          <a:p>
            <a:r>
              <a:rPr lang="sk-SK" sz="2826" b="1" dirty="0"/>
              <a:t>NAMES AND SURNAMES:	Ján Hruška</a:t>
            </a:r>
          </a:p>
          <a:p>
            <a:endParaRPr lang="sk-SK" sz="2826" b="1" dirty="0"/>
          </a:p>
          <a:p>
            <a:r>
              <a:rPr lang="sk-SK" sz="2826" b="1" dirty="0"/>
              <a:t>DÁTUM NARODENIA</a:t>
            </a:r>
          </a:p>
          <a:p>
            <a:r>
              <a:rPr lang="sk-SK" sz="2826" b="1" dirty="0"/>
              <a:t>DATE OF BIRTH:		6.2.1987</a:t>
            </a:r>
          </a:p>
          <a:p>
            <a:endParaRPr lang="sk-SK" sz="2826" b="1" dirty="0"/>
          </a:p>
          <a:p>
            <a:r>
              <a:rPr lang="sk-SK" sz="2826" b="1" dirty="0"/>
              <a:t>TRVALÝ POBYT</a:t>
            </a:r>
          </a:p>
          <a:p>
            <a:r>
              <a:rPr lang="sk-SK" sz="2826" b="1" dirty="0"/>
              <a:t>ADDRESS:		ABCDEF</a:t>
            </a:r>
          </a:p>
          <a:p>
            <a:endParaRPr lang="sk-SK" sz="2826" b="1" dirty="0"/>
          </a:p>
          <a:p>
            <a:endParaRPr lang="sk-SK" sz="2826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2F9289-C094-70AC-2524-87DE96101166}"/>
              </a:ext>
            </a:extLst>
          </p:cNvPr>
          <p:cNvSpPr/>
          <p:nvPr/>
        </p:nvSpPr>
        <p:spPr>
          <a:xfrm>
            <a:off x="653901" y="2263734"/>
            <a:ext cx="649960" cy="4356701"/>
          </a:xfrm>
          <a:prstGeom prst="rect">
            <a:avLst/>
          </a:prstGeom>
          <a:solidFill>
            <a:srgbClr val="9A150F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358"/>
          </a:p>
        </p:txBody>
      </p:sp>
      <p:sp>
        <p:nvSpPr>
          <p:cNvPr id="13" name="BlokTextu 12">
            <a:extLst>
              <a:ext uri="{FF2B5EF4-FFF2-40B4-BE49-F238E27FC236}">
                <a16:creationId xmlns:a16="http://schemas.microsoft.com/office/drawing/2014/main" id="{026F375C-14C0-0E41-2664-90724E030666}"/>
              </a:ext>
            </a:extLst>
          </p:cNvPr>
          <p:cNvSpPr txBox="1"/>
          <p:nvPr/>
        </p:nvSpPr>
        <p:spPr>
          <a:xfrm rot="16200000">
            <a:off x="-1184231" y="3481902"/>
            <a:ext cx="5355295" cy="1396921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rtlCol="0">
            <a:spAutoFit/>
          </a:bodyPr>
          <a:lstStyle/>
          <a:p>
            <a:r>
              <a:rPr lang="sk-SK" sz="2826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POZOR!  RIZIKO TROMBÓZY !</a:t>
            </a:r>
          </a:p>
          <a:p>
            <a:r>
              <a:rPr lang="sk-SK" sz="2826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WARNING ! </a:t>
            </a:r>
          </a:p>
          <a:p>
            <a:r>
              <a:rPr lang="sk-SK" sz="2826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RISK OF THROMBOSIS !</a:t>
            </a:r>
          </a:p>
        </p:txBody>
      </p:sp>
    </p:spTree>
    <p:extLst>
      <p:ext uri="{BB962C8B-B14F-4D97-AF65-F5344CB8AC3E}">
        <p14:creationId xmlns:p14="http://schemas.microsoft.com/office/powerpoint/2010/main" val="350134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36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lokTextu 11">
            <a:extLst>
              <a:ext uri="{FF2B5EF4-FFF2-40B4-BE49-F238E27FC236}">
                <a16:creationId xmlns:a16="http://schemas.microsoft.com/office/drawing/2014/main" id="{6FDC2F2C-8963-E508-1610-0730D3E8B2BB}"/>
              </a:ext>
            </a:extLst>
          </p:cNvPr>
          <p:cNvSpPr txBox="1"/>
          <p:nvPr/>
        </p:nvSpPr>
        <p:spPr>
          <a:xfrm>
            <a:off x="843154" y="175016"/>
            <a:ext cx="10505692" cy="6391052"/>
          </a:xfrm>
          <a:prstGeom prst="rect">
            <a:avLst/>
          </a:prstGeom>
          <a:solidFill>
            <a:schemeClr val="bg1">
              <a:alpha val="70000"/>
            </a:schemeClr>
          </a:solidFill>
          <a:effectLst>
            <a:softEdge rad="12700"/>
          </a:effectLst>
        </p:spPr>
        <p:txBody>
          <a:bodyPr wrap="square" tIns="254325" rtlCol="0">
            <a:spAutoFit/>
          </a:bodyPr>
          <a:lstStyle/>
          <a:p>
            <a:pPr defTabSz="1614968"/>
            <a:r>
              <a:rPr lang="sk-SK" sz="2826" b="1" dirty="0">
                <a:solidFill>
                  <a:prstClr val="black"/>
                </a:solidFill>
                <a:latin typeface="Aptos"/>
              </a:rPr>
              <a:t>ČÍSLO</a:t>
            </a:r>
          </a:p>
          <a:p>
            <a:pPr defTabSz="1614968"/>
            <a:r>
              <a:rPr lang="sk-SK" sz="2826" b="1" dirty="0">
                <a:solidFill>
                  <a:prstClr val="black"/>
                </a:solidFill>
                <a:latin typeface="Aptos"/>
              </a:rPr>
              <a:t>NO:			XXX-YYY-AB-RRRR</a:t>
            </a:r>
          </a:p>
          <a:p>
            <a:pPr defTabSz="1614968"/>
            <a:endParaRPr lang="sk-SK" sz="2826" b="1" dirty="0">
              <a:solidFill>
                <a:prstClr val="black"/>
              </a:solidFill>
              <a:latin typeface="Aptos"/>
            </a:endParaRPr>
          </a:p>
          <a:p>
            <a:pPr defTabSz="1614968"/>
            <a:r>
              <a:rPr lang="sk-SK" sz="2826" b="1" dirty="0">
                <a:solidFill>
                  <a:prstClr val="black"/>
                </a:solidFill>
                <a:latin typeface="Aptos"/>
              </a:rPr>
              <a:t>KÓD DIAGNÓZY</a:t>
            </a:r>
          </a:p>
          <a:p>
            <a:pPr defTabSz="1614968"/>
            <a:r>
              <a:rPr lang="sk-SK" sz="2826" b="1" dirty="0">
                <a:solidFill>
                  <a:prstClr val="black"/>
                </a:solidFill>
                <a:latin typeface="Aptos"/>
              </a:rPr>
              <a:t>CODE OF THE DIAGNOSIS:		3</a:t>
            </a:r>
          </a:p>
          <a:p>
            <a:pPr defTabSz="1614968"/>
            <a:endParaRPr lang="sk-SK" sz="2826" b="1" dirty="0">
              <a:solidFill>
                <a:prstClr val="black"/>
              </a:solidFill>
              <a:latin typeface="Aptos"/>
            </a:endParaRPr>
          </a:p>
          <a:p>
            <a:pPr defTabSz="1614968"/>
            <a:r>
              <a:rPr lang="sk-SK" sz="2826" b="1" dirty="0">
                <a:solidFill>
                  <a:prstClr val="black"/>
                </a:solidFill>
                <a:latin typeface="Aptos"/>
              </a:rPr>
              <a:t>LIEČBA V/OD</a:t>
            </a:r>
          </a:p>
          <a:p>
            <a:pPr defTabSz="1614968"/>
            <a:r>
              <a:rPr lang="sk-SK" sz="2826" b="1" dirty="0">
                <a:solidFill>
                  <a:prstClr val="black"/>
                </a:solidFill>
                <a:latin typeface="Aptos"/>
              </a:rPr>
              <a:t>TREATMENT FOR:		ABCDEF</a:t>
            </a:r>
          </a:p>
          <a:p>
            <a:pPr defTabSz="1614968"/>
            <a:endParaRPr lang="sk-SK" sz="2826" b="1" dirty="0">
              <a:solidFill>
                <a:prstClr val="black"/>
              </a:solidFill>
              <a:latin typeface="Aptos"/>
            </a:endParaRPr>
          </a:p>
          <a:p>
            <a:pPr defTabSz="1614968"/>
            <a:r>
              <a:rPr lang="sk-SK" sz="2826" b="1" dirty="0">
                <a:solidFill>
                  <a:prstClr val="black"/>
                </a:solidFill>
                <a:latin typeface="Aptos"/>
              </a:rPr>
              <a:t>PREVENCIA</a:t>
            </a:r>
          </a:p>
          <a:p>
            <a:pPr defTabSz="1614968"/>
            <a:r>
              <a:rPr lang="sk-SK" sz="2826" b="1" dirty="0">
                <a:solidFill>
                  <a:prstClr val="black"/>
                </a:solidFill>
                <a:latin typeface="Aptos"/>
              </a:rPr>
              <a:t>PROPHYLAXIS:		ABCDEF</a:t>
            </a:r>
          </a:p>
          <a:p>
            <a:pPr defTabSz="1614968"/>
            <a:endParaRPr lang="sk-SK" sz="2826" b="1" dirty="0">
              <a:solidFill>
                <a:prstClr val="black"/>
              </a:solidFill>
              <a:latin typeface="Aptos"/>
            </a:endParaRPr>
          </a:p>
          <a:p>
            <a:pPr defTabSz="1614968"/>
            <a:r>
              <a:rPr lang="sk-SK" sz="2826" b="1" dirty="0">
                <a:solidFill>
                  <a:prstClr val="black"/>
                </a:solidFill>
                <a:latin typeface="Aptos"/>
              </a:rPr>
              <a:t>DÁTUM VYDANIA</a:t>
            </a:r>
            <a:br>
              <a:rPr lang="sk-SK" sz="2826" b="1" dirty="0">
                <a:solidFill>
                  <a:prstClr val="black"/>
                </a:solidFill>
                <a:latin typeface="Aptos"/>
              </a:rPr>
            </a:br>
            <a:r>
              <a:rPr lang="sk-SK" sz="2826" b="1" dirty="0">
                <a:solidFill>
                  <a:prstClr val="black"/>
                </a:solidFill>
                <a:latin typeface="Aptos"/>
              </a:rPr>
              <a:t>DATE OF ISSUE:		3.10.2025</a:t>
            </a:r>
          </a:p>
        </p:txBody>
      </p:sp>
    </p:spTree>
    <p:extLst>
      <p:ext uri="{BB962C8B-B14F-4D97-AF65-F5344CB8AC3E}">
        <p14:creationId xmlns:p14="http://schemas.microsoft.com/office/powerpoint/2010/main" val="1147672790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Motív Office">
  <a:themeElements>
    <a:clrScheme name="Motív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ív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í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125</Words>
  <Application>Microsoft Office PowerPoint</Application>
  <PresentationFormat>Širokouhlá</PresentationFormat>
  <Paragraphs>28</Paragraphs>
  <Slides>2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2</vt:i4>
      </vt:variant>
      <vt:variant>
        <vt:lpstr>Nadpisy snímok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Times New Roman</vt:lpstr>
      <vt:lpstr>Motív Office</vt:lpstr>
      <vt:lpstr>1_Motív Office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Stančiaková Lucia</dc:creator>
  <cp:lastModifiedBy>Staško Ján</cp:lastModifiedBy>
  <cp:revision>9</cp:revision>
  <dcterms:created xsi:type="dcterms:W3CDTF">2025-10-04T18:30:56Z</dcterms:created>
  <dcterms:modified xsi:type="dcterms:W3CDTF">2026-10-19T20:24:15Z</dcterms:modified>
</cp:coreProperties>
</file>